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0" r:id="rId5"/>
    <p:sldId id="263" r:id="rId6"/>
  </p:sldIdLst>
  <p:sldSz cx="12192000" cy="6858000"/>
  <p:notesSz cx="12192000" cy="6858000"/>
  <p:embeddedFontLst>
    <p:embeddedFont>
      <p:font typeface="TIKRFI+GillSans-UltraBold"/>
      <p:regular r:id="rId8"/>
    </p:embeddedFont>
    <p:embeddedFont>
      <p:font typeface="LQTVOR+MicrosoftYaHei"/>
      <p:regular r:id="rId9"/>
    </p:embeddedFont>
    <p:embeddedFont>
      <p:font typeface="DBGULT+TimesNewRomanPSMT"/>
      <p:regular r:id="rId10"/>
    </p:embeddedFont>
    <p:embeddedFont>
      <p:font typeface="IVRNRK+GillSans-UltraBold"/>
      <p:regular r:id="rId11"/>
    </p:embeddedFont>
    <p:embeddedFont>
      <p:font typeface="RDCWPU+MicrosoftYaHei"/>
      <p:regular r:id="rId12"/>
    </p:embeddedFont>
    <p:embeddedFont>
      <p:font typeface="QLAGFA+TimesNewRomanPSMT"/>
      <p:regular r:id="rId13"/>
    </p:embeddedFont>
  </p:embeddedFontLst>
  <p:custDataLst>
    <p:tags r:id="rId7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3.fntdata" /><Relationship Id="rId11" Type="http://schemas.openxmlformats.org/officeDocument/2006/relationships/font" Target="fonts/font4.fntdata" /><Relationship Id="rId12" Type="http://schemas.openxmlformats.org/officeDocument/2006/relationships/font" Target="fonts/font5.fntdata" /><Relationship Id="rId13" Type="http://schemas.openxmlformats.org/officeDocument/2006/relationships/font" Target="fonts/font6.fntdata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IAWIAG+GillSans-UltraBold"/>
                <a:cs typeface="IAWIAG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IAWIAG+GillSans-UltraBold"/>
                <a:cs typeface="IAWIAG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MRTFKN+MicrosoftYaHei"/>
                <a:cs typeface="MRTFKN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MRTFKN+MicrosoftYaHei"/>
                <a:cs typeface="MRTFKN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MRTFKN+MicrosoftYaHei"/>
                <a:cs typeface="MRTFKN+MicrosoftYaHei"/>
              </a:rPr>
              <a:t> </a:t>
            </a:r>
            <a:r>
              <a:rPr sz="1000">
                <a:solidFill>
                  <a:srgbClr val="D9D9D9"/>
                </a:solidFill>
                <a:latin typeface="MRTFKN+MicrosoftYaHei"/>
                <a:cs typeface="MRTFKN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MRTFKN+MicrosoftYaHei"/>
                <a:cs typeface="MRTFKN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MRTFKN+MicrosoftYaHei"/>
                <a:cs typeface="MRTFKN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MRTFKN+MicrosoftYaHei"/>
                <a:cs typeface="MRTFKN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MRTFKN+MicrosoftYaHei"/>
                <a:cs typeface="MRTFKN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908925" y="6223452"/>
            <a:ext cx="2719910" cy="515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2060"/>
                </a:solidFill>
                <a:latin typeface="VBUTIL+TimesNewRomanPS-BoldMT"/>
                <a:cs typeface="VBUTIL+TimesNewRomanPS-BoldMT"/>
              </a:rPr>
              <a:t>Reported by Chenghong Li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TIKRFI+GillSans-UltraBold"/>
                <a:cs typeface="TIKRFI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TIKRFI+GillSans-UltraBold"/>
                <a:cs typeface="TIKRFI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LQTVOR+MicrosoftYaHei"/>
                <a:cs typeface="LQTVOR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LQTVOR+MicrosoftYaHei"/>
                <a:cs typeface="LQTVOR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LQTVOR+MicrosoftYaHei"/>
                <a:cs typeface="LQTVOR+MicrosoftYaHei"/>
              </a:rPr>
              <a:t> </a:t>
            </a:r>
            <a:r>
              <a:rPr sz="1000">
                <a:solidFill>
                  <a:srgbClr val="D9D9D9"/>
                </a:solidFill>
                <a:latin typeface="LQTVOR+MicrosoftYaHei"/>
                <a:cs typeface="LQTVOR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LQTVOR+MicrosoftYaHei"/>
                <a:cs typeface="LQTVOR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LQTVOR+MicrosoftYaHei"/>
                <a:cs typeface="LQTVOR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LQTVOR+MicrosoftYaHei"/>
                <a:cs typeface="LQTVOR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LQTVOR+MicrosoftYaHei"/>
                <a:cs typeface="LQTVOR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817" y="778319"/>
            <a:ext cx="10121995" cy="581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BGULT+TimesNewRomanPSMT"/>
                <a:cs typeface="DBGULT+TimesNewRomanPSMT"/>
              </a:rPr>
              <a:t>2020_WWW_Meta-Weight Graph Neural Network: Push the Limits Beyond Global Homophily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IVRNRK+GillSans-UltraBold"/>
                <a:cs typeface="IVRNRK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IVRNRK+GillSans-UltraBold"/>
                <a:cs typeface="IVRNRK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RDCWPU+MicrosoftYaHei"/>
                <a:cs typeface="RDCWPU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RDCWPU+MicrosoftYaHei"/>
                <a:cs typeface="RDCWPU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RDCWPU+MicrosoftYaHei"/>
                <a:cs typeface="RDCWPU+MicrosoftYaHei"/>
              </a:rPr>
              <a:t> </a:t>
            </a:r>
            <a:r>
              <a:rPr sz="1000">
                <a:solidFill>
                  <a:srgbClr val="D9D9D9"/>
                </a:solidFill>
                <a:latin typeface="RDCWPU+MicrosoftYaHei"/>
                <a:cs typeface="RDCWPU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RDCWPU+MicrosoftYaHei"/>
                <a:cs typeface="RDCWPU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RDCWPU+MicrosoftYaHei"/>
                <a:cs typeface="RDCWPU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RDCWPU+MicrosoftYaHei"/>
                <a:cs typeface="RDCWPU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RDCWPU+MicrosoftYaHei"/>
                <a:cs typeface="RDCWPU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817" y="778319"/>
            <a:ext cx="9753950" cy="581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QLAGFA+TimesNewRomanPSMT"/>
                <a:cs typeface="QLAGFA+TimesNewRomanPSMT"/>
              </a:rPr>
              <a:t>2022_ACL_Query and Extract Refining Event Extraction as</a:t>
            </a:r>
            <a:r>
              <a:rPr sz="1800" spc="-37">
                <a:solidFill>
                  <a:srgbClr val="000000"/>
                </a:solidFill>
                <a:latin typeface="QLAGFA+TimesNewRomanPSMT"/>
                <a:cs typeface="QLAGFA+TimesNewRomanPSMT"/>
              </a:rPr>
              <a:t> </a:t>
            </a:r>
            <a:r>
              <a:rPr sz="1800" spc="-10">
                <a:solidFill>
                  <a:srgbClr val="000000"/>
                </a:solidFill>
                <a:latin typeface="QLAGFA+TimesNewRomanPSMT"/>
                <a:cs typeface="QLAGFA+TimesNewRomanPSMT"/>
              </a:rPr>
              <a:t>Type-oriented</a:t>
            </a:r>
            <a:r>
              <a:rPr sz="1800" spc="10">
                <a:solidFill>
                  <a:srgbClr val="000000"/>
                </a:solidFill>
                <a:latin typeface="QLAGFA+TimesNewRomanPSMT"/>
                <a:cs typeface="QLAGFA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QLAGFA+TimesNewRomanPSMT"/>
                <a:cs typeface="QLAGFA+TimesNewRomanPSMT"/>
              </a:rPr>
              <a:t>Binary Decoding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3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Theme Office</vt:lpstr>
      <vt:lpstr>Slide 1</vt:lpstr>
      <vt:lpstr>Slide 2</vt:lpstr>
      <vt:lpstr>Slide 3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2022-11-21T02:08:06Z</dcterms:modified>
</cp:coreProperties>
</file>